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331" r:id="rId3"/>
    <p:sldId id="333" r:id="rId4"/>
    <p:sldId id="344" r:id="rId5"/>
    <p:sldId id="314" r:id="rId6"/>
    <p:sldId id="326" r:id="rId7"/>
    <p:sldId id="325" r:id="rId8"/>
    <p:sldId id="345" r:id="rId9"/>
    <p:sldId id="334" r:id="rId10"/>
    <p:sldId id="339" r:id="rId11"/>
    <p:sldId id="338" r:id="rId12"/>
    <p:sldId id="340" r:id="rId13"/>
    <p:sldId id="341" r:id="rId14"/>
    <p:sldId id="346" r:id="rId15"/>
    <p:sldId id="337" r:id="rId16"/>
    <p:sldId id="329" r:id="rId17"/>
    <p:sldId id="347" r:id="rId18"/>
    <p:sldId id="343" r:id="rId19"/>
    <p:sldId id="328" r:id="rId20"/>
    <p:sldId id="342" r:id="rId21"/>
    <p:sldId id="348" r:id="rId22"/>
    <p:sldId id="349" r:id="rId23"/>
    <p:sldId id="351" r:id="rId24"/>
    <p:sldId id="335" r:id="rId25"/>
    <p:sldId id="336" r:id="rId26"/>
    <p:sldId id="352" r:id="rId27"/>
    <p:sldId id="353" r:id="rId28"/>
    <p:sldId id="350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38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85"/>
    <p:restoredTop sz="83089"/>
  </p:normalViewPr>
  <p:slideViewPr>
    <p:cSldViewPr snapToGrid="0" snapToObjects="1">
      <p:cViewPr varScale="1">
        <p:scale>
          <a:sx n="41" d="100"/>
          <a:sy n="41" d="100"/>
        </p:scale>
        <p:origin x="-174" y="-30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9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35BF5-8517-8145-B398-C8025F11332C}" type="datetimeFigureOut">
              <a:rPr kumimoji="1" lang="zh-CN" altLang="en-US" smtClean="0"/>
              <a:t>2016/7/6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BEB64-57CA-C344-B5C3-7CFD318273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6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65699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5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173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173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273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7" descr="C:\Users\hzlizhisen\Desktop\组 8 - Assist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800" y="9890401"/>
            <a:ext cx="3239504" cy="382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24384000" cy="360000"/>
          </a:xfrm>
          <a:prstGeom prst="rect">
            <a:avLst/>
          </a:prstGeom>
          <a:solidFill>
            <a:srgbClr val="54B38B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04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08540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10" descr="C:\Users\hzlizhisen\Desktop\形状 1 拷贝 7 - Assistor1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1" y="1126114"/>
            <a:ext cx="2336800" cy="13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4230000"/>
            <a:ext cx="24384000" cy="5256000"/>
          </a:xfrm>
          <a:prstGeom prst="rect">
            <a:avLst/>
          </a:prstGeom>
          <a:solidFill>
            <a:srgbClr val="54B38B">
              <a:alpha val="56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53922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539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矩形 2"/>
          <p:cNvSpPr/>
          <p:nvPr userDrawn="1"/>
        </p:nvSpPr>
        <p:spPr>
          <a:xfrm>
            <a:off x="0" y="4230000"/>
            <a:ext cx="24384000" cy="5256000"/>
          </a:xfrm>
          <a:prstGeom prst="rect">
            <a:avLst/>
          </a:prstGeom>
          <a:solidFill>
            <a:srgbClr val="54B38B">
              <a:alpha val="56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36785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pic>
        <p:nvPicPr>
          <p:cNvPr id="5" name="Picture 7" descr="C:\Users\hzlizhisen\Desktop\组 8 - Assist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58" y="8743160"/>
            <a:ext cx="4210984" cy="49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3825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12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469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7465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24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72247" y="5385240"/>
            <a:ext cx="1357523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青果后端架构与关键功能设计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cs typeface="Lantinghei SC Heavy" charset="-122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55615" y="9614679"/>
            <a:ext cx="400793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Helvetica Light"/>
              </a:rPr>
              <a:t>2016</a:t>
            </a:r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-</a:t>
            </a: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Helvetica Light"/>
              </a:rPr>
              <a:t>7-5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sym typeface="Helvetica Light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20387699" y="9614679"/>
            <a:ext cx="400793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Helvetica Light"/>
              </a:rPr>
              <a:t>裴斐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4974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901578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基于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RTMP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CDN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的直播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&amp;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录制</a:t>
            </a:r>
            <a:r>
              <a:rPr lang="en-US" altLang="zh-CN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——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流程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设计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6091" y="3404275"/>
            <a:ext cx="16342924" cy="98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12786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2185276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基于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RTMP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CDN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的直播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&amp;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录制设计</a:t>
            </a:r>
            <a:r>
              <a:rPr lang="en-US" altLang="zh-CN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——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视频协议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69" y="3667115"/>
            <a:ext cx="18077939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HLS ——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苹果系统标准播放协议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优势：在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IOS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系统下稳定性强；电信流量识别（电信免流）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劣势：需要由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CDN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做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RTMP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HLS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转码，视频延时较大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RTMP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标准的实时消息传输协议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摄像头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本身可以直接推送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RTMP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视频流到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CDN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播放器的拉取无需转码，实时性较强；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064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2185276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基于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RTMP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CDN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的直播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&amp;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录制设计</a:t>
            </a:r>
            <a:r>
              <a:rPr lang="en-US" altLang="zh-CN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——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录像流程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5" name="Picture 2" descr="http://nos.netease.com/knowledge/f799f165-a4b7-43f4-853d-b440a0518d6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5153" y="3260834"/>
            <a:ext cx="11133770" cy="10452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1102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连接，通信，互联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1030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连接与通信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Picture 2" descr="D:\易信公众平台\文档\设计文档\消息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5749" y="3233574"/>
            <a:ext cx="15812251" cy="8615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2554675" y="5746012"/>
            <a:ext cx="619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APP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与服务器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——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HTTP</a:t>
            </a:r>
            <a:endParaRPr lang="zh-CN" altLang="en-US" sz="28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32447" y="7554855"/>
            <a:ext cx="7654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设备与服务器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——</a:t>
            </a:r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</a:rPr>
              <a:t>消息下发（</a:t>
            </a:r>
            <a:r>
              <a:rPr lang="en-US" altLang="zh-CN" sz="2800" b="1" dirty="0">
                <a:solidFill>
                  <a:srgbClr val="FF0000"/>
                </a:solidFill>
              </a:rPr>
              <a:t>PUSH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）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状态</a:t>
            </a:r>
            <a:r>
              <a:rPr lang="zh-CN" altLang="en-US" sz="2800" b="1" dirty="0">
                <a:solidFill>
                  <a:srgbClr val="FF0000"/>
                </a:solidFill>
              </a:rPr>
              <a:t>上报（</a:t>
            </a:r>
            <a:r>
              <a:rPr lang="en-US" altLang="zh-CN" sz="2800" b="1" dirty="0">
                <a:solidFill>
                  <a:srgbClr val="FF0000"/>
                </a:solidFill>
              </a:rPr>
              <a:t>HTTP</a:t>
            </a:r>
            <a:r>
              <a:rPr lang="zh-CN" altLang="en-US" sz="2800" b="1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125743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65827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互联方案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28" y="2943957"/>
            <a:ext cx="13569602" cy="1020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211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还有一些关键点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65381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65827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报警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GIF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处理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816" y="3760670"/>
            <a:ext cx="15919938" cy="961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249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用户认证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52" y="2694316"/>
            <a:ext cx="17228007" cy="104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790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安全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630" y="3468038"/>
            <a:ext cx="16107507" cy="956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认证服务、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RSA+MD5+BASE64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Cookies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设备安全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密钥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防篡改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时间戳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视频防盗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密钥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防盗链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有效期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文件防盗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NOS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私有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桶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签名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798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538" y="1104569"/>
            <a:ext cx="3822700" cy="4546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7569" y="1237507"/>
            <a:ext cx="139545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9600" b="1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Directory</a:t>
            </a:r>
            <a:r>
              <a:rPr lang="en-US" altLang="zh-CN" sz="8000" dirty="0"/>
              <a:t> 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7571" y="4291526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7570" y="6492182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7569" y="8608022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3027" y="4466601"/>
            <a:ext cx="3383940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核心架构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1974" y="6630681"/>
            <a:ext cx="5400517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直播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&amp;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录制架构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18269" y="8730693"/>
            <a:ext cx="6153929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 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连接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，通信，互联</a:t>
            </a:r>
          </a:p>
        </p:txBody>
      </p:sp>
      <p:sp>
        <p:nvSpPr>
          <p:cNvPr id="12" name="矩形 11"/>
          <p:cNvSpPr/>
          <p:nvPr/>
        </p:nvSpPr>
        <p:spPr>
          <a:xfrm>
            <a:off x="1077569" y="10674273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3027" y="10808678"/>
            <a:ext cx="5461431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重要功能与问题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3671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直播延时与录制漏录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45562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目前的直播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53" y="3217983"/>
            <a:ext cx="13645661" cy="1023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088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8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两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个顽疾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630" y="4030745"/>
            <a:ext cx="161075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直播延时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CDN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边缘节点、中心节点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录制漏录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底层</a:t>
            </a:r>
            <a:r>
              <a:rPr lang="en-US" altLang="zh-CN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ffmepg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容错性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、非服务器录制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039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目标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75" y="2952222"/>
            <a:ext cx="15205096" cy="104824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62410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演进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22" y="2879846"/>
            <a:ext cx="16725539" cy="1060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354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还有一些研究点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15060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8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研究点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630" y="4030745"/>
            <a:ext cx="161075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Netty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Websocket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解决设备、客户端全双工通信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WebRTC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Kurento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新直播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录制架构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143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53299" y="5478858"/>
            <a:ext cx="1357523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9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Lantinghei SC Heavy" charset="-122"/>
                <a:sym typeface="Helvetica Light"/>
              </a:rPr>
              <a:t>谢谢！</a:t>
            </a:r>
            <a:r>
              <a:rPr kumimoji="0" lang="en-US" altLang="zh-CN" sz="9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Lantinghei SC Heavy" charset="-122"/>
                <a:sym typeface="Helvetica Light"/>
              </a:rPr>
              <a:t>~</a:t>
            </a:r>
            <a:endParaRPr kumimoji="0" lang="zh-CN" altLang="en-US" sz="9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7191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核心架构介绍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7088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核心架构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030" y="2866746"/>
            <a:ext cx="16536800" cy="1065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86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内部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97" y="2983632"/>
            <a:ext cx="14787001" cy="1032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490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架构特点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019939" y="3934687"/>
            <a:ext cx="17505192" cy="7581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</a:t>
            </a:r>
            <a:r>
              <a:rPr lang="zh-CN" altLang="en-US" sz="5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架构</a:t>
            </a:r>
            <a:endParaRPr lang="en-US" altLang="zh-CN" sz="5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服务器集群横向扩展：主机横向</a:t>
            </a: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扩充</a:t>
            </a:r>
            <a:endParaRPr lang="en-US" altLang="zh-CN" sz="5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kumimoji="0" lang="zh-CN" altLang="en-US" sz="54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Light"/>
              </a:rPr>
              <a:t>服务器集群纵向扩展：按照功能分区扩展</a:t>
            </a:r>
            <a:endParaRPr kumimoji="0" lang="en-US" altLang="zh-CN" sz="54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Helvetica Light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网易云服务支持</a:t>
            </a:r>
            <a:endParaRPr lang="en-US" altLang="zh-CN" sz="5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后端分层提升稳定性</a:t>
            </a:r>
            <a:endParaRPr lang="en-US" altLang="zh-CN" sz="5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功能完整性</a:t>
            </a:r>
            <a:endParaRPr kumimoji="0" lang="zh-CN" altLang="en-US" sz="54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8304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录制架构介绍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5378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53" y="3217983"/>
            <a:ext cx="13645661" cy="1023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6156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878132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基于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RTMP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CDN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的直播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&amp;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录制设计</a:t>
            </a:r>
            <a:r>
              <a:rPr lang="en-US" altLang="zh-CN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——CDN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5" name="图片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2246" y="3048719"/>
            <a:ext cx="15123723" cy="10409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9818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361</Words>
  <Application>Microsoft Office PowerPoint</Application>
  <PresentationFormat>自定义</PresentationFormat>
  <Paragraphs>65</Paragraphs>
  <Slides>27</Slides>
  <Notes>21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裴斐</cp:lastModifiedBy>
  <cp:revision>325</cp:revision>
  <dcterms:modified xsi:type="dcterms:W3CDTF">2016-07-06T03:50:35Z</dcterms:modified>
</cp:coreProperties>
</file>